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"/>
  </p:notesMasterIdLst>
  <p:sldIdLst>
    <p:sldId id="258" r:id="rId5"/>
    <p:sldId id="883" r:id="rId6"/>
    <p:sldId id="259" r:id="rId7"/>
    <p:sldId id="884" r:id="rId8"/>
    <p:sldId id="885" r:id="rId9"/>
    <p:sldId id="886" r:id="rId10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93">
          <p15:clr>
            <a:srgbClr val="A4A3A4"/>
          </p15:clr>
        </p15:guide>
        <p15:guide id="3" pos="3839">
          <p15:clr>
            <a:srgbClr val="A4A3A4"/>
          </p15:clr>
        </p15:guide>
        <p15:guide id="4" pos="378">
          <p15:clr>
            <a:srgbClr val="A4A3A4"/>
          </p15:clr>
        </p15:guide>
        <p15:guide id="5" pos="45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8DA296-CBFB-411D-9C0A-5B4C0B4B6FE2}" v="23" dt="2019-09-07T13:55:28.101"/>
    <p1510:client id="{2415E69F-6B94-44CE-A600-5CE2A0AA3D07}" v="29" dt="2019-09-06T16:11:13.5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7785" autoAdjust="0"/>
  </p:normalViewPr>
  <p:slideViewPr>
    <p:cSldViewPr snapToGrid="0" showGuides="1">
      <p:cViewPr varScale="1">
        <p:scale>
          <a:sx n="103" d="100"/>
          <a:sy n="103" d="100"/>
        </p:scale>
        <p:origin x="138" y="348"/>
      </p:cViewPr>
      <p:guideLst>
        <p:guide orient="horz" pos="2160"/>
        <p:guide orient="horz" pos="493"/>
        <p:guide pos="3839"/>
        <p:guide pos="378"/>
        <p:guide pos="45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er, Jarrett A" userId="8b0c6117-40d9-45da-b66b-02c39982e59c" providerId="ADAL" clId="{1F8DA296-CBFB-411D-9C0A-5B4C0B4B6FE2}"/>
    <pc:docChg chg="undo custSel modSld">
      <pc:chgData name="Alexander, Jarrett A" userId="8b0c6117-40d9-45da-b66b-02c39982e59c" providerId="ADAL" clId="{1F8DA296-CBFB-411D-9C0A-5B4C0B4B6FE2}" dt="2019-09-07T13:55:28.100" v="79" actId="207"/>
      <pc:docMkLst>
        <pc:docMk/>
      </pc:docMkLst>
      <pc:sldChg chg="addSp delSp modSp">
        <pc:chgData name="Alexander, Jarrett A" userId="8b0c6117-40d9-45da-b66b-02c39982e59c" providerId="ADAL" clId="{1F8DA296-CBFB-411D-9C0A-5B4C0B4B6FE2}" dt="2019-09-07T13:53:52.534" v="68" actId="167"/>
        <pc:sldMkLst>
          <pc:docMk/>
          <pc:sldMk cId="3625073797" sldId="259"/>
        </pc:sldMkLst>
        <pc:spChg chg="mod">
          <ac:chgData name="Alexander, Jarrett A" userId="8b0c6117-40d9-45da-b66b-02c39982e59c" providerId="ADAL" clId="{1F8DA296-CBFB-411D-9C0A-5B4C0B4B6FE2}" dt="2019-09-07T13:53:07.863" v="62" actId="207"/>
          <ac:spMkLst>
            <pc:docMk/>
            <pc:sldMk cId="3625073797" sldId="259"/>
            <ac:spMk id="2" creationId="{E5E45ED9-0E15-43DD-AFF7-6C5548F8B710}"/>
          </ac:spMkLst>
        </pc:spChg>
        <pc:spChg chg="del">
          <ac:chgData name="Alexander, Jarrett A" userId="8b0c6117-40d9-45da-b66b-02c39982e59c" providerId="ADAL" clId="{1F8DA296-CBFB-411D-9C0A-5B4C0B4B6FE2}" dt="2019-09-07T13:50:37.073" v="52" actId="478"/>
          <ac:spMkLst>
            <pc:docMk/>
            <pc:sldMk cId="3625073797" sldId="259"/>
            <ac:spMk id="7" creationId="{ED07F84E-75B4-49FD-B74A-A14285F027A8}"/>
          </ac:spMkLst>
        </pc:spChg>
        <pc:spChg chg="del mod">
          <ac:chgData name="Alexander, Jarrett A" userId="8b0c6117-40d9-45da-b66b-02c39982e59c" providerId="ADAL" clId="{1F8DA296-CBFB-411D-9C0A-5B4C0B4B6FE2}" dt="2019-09-07T13:50:34.699" v="51" actId="478"/>
          <ac:spMkLst>
            <pc:docMk/>
            <pc:sldMk cId="3625073797" sldId="259"/>
            <ac:spMk id="10" creationId="{B4DC949D-478D-4FA3-AC22-25527364BB83}"/>
          </ac:spMkLst>
        </pc:spChg>
        <pc:spChg chg="mod">
          <ac:chgData name="Alexander, Jarrett A" userId="8b0c6117-40d9-45da-b66b-02c39982e59c" providerId="ADAL" clId="{1F8DA296-CBFB-411D-9C0A-5B4C0B4B6FE2}" dt="2019-09-07T13:53:13.030" v="63" actId="207"/>
          <ac:spMkLst>
            <pc:docMk/>
            <pc:sldMk cId="3625073797" sldId="259"/>
            <ac:spMk id="13" creationId="{9FD99B8E-B5F0-465C-9DF6-EC17A05E07A8}"/>
          </ac:spMkLst>
        </pc:spChg>
        <pc:spChg chg="del mod">
          <ac:chgData name="Alexander, Jarrett A" userId="8b0c6117-40d9-45da-b66b-02c39982e59c" providerId="ADAL" clId="{1F8DA296-CBFB-411D-9C0A-5B4C0B4B6FE2}" dt="2019-09-07T13:50:32.657" v="50" actId="478"/>
          <ac:spMkLst>
            <pc:docMk/>
            <pc:sldMk cId="3625073797" sldId="259"/>
            <ac:spMk id="15" creationId="{FBC205F3-8CD1-4FAB-AF2E-8D857000EDF8}"/>
          </ac:spMkLst>
        </pc:spChg>
        <pc:spChg chg="add mod">
          <ac:chgData name="Alexander, Jarrett A" userId="8b0c6117-40d9-45da-b66b-02c39982e59c" providerId="ADAL" clId="{1F8DA296-CBFB-411D-9C0A-5B4C0B4B6FE2}" dt="2019-09-07T13:53:20.940" v="64" actId="207"/>
          <ac:spMkLst>
            <pc:docMk/>
            <pc:sldMk cId="3625073797" sldId="259"/>
            <ac:spMk id="17" creationId="{139373CE-3F47-4798-9E5E-E5D37B131AA9}"/>
          </ac:spMkLst>
        </pc:spChg>
        <pc:spChg chg="add mod">
          <ac:chgData name="Alexander, Jarrett A" userId="8b0c6117-40d9-45da-b66b-02c39982e59c" providerId="ADAL" clId="{1F8DA296-CBFB-411D-9C0A-5B4C0B4B6FE2}" dt="2019-09-07T13:53:23.832" v="65" actId="207"/>
          <ac:spMkLst>
            <pc:docMk/>
            <pc:sldMk cId="3625073797" sldId="259"/>
            <ac:spMk id="21" creationId="{6490E96A-9762-40BD-8EB1-78EAE8C4BF10}"/>
          </ac:spMkLst>
        </pc:spChg>
        <pc:spChg chg="add del mod">
          <ac:chgData name="Alexander, Jarrett A" userId="8b0c6117-40d9-45da-b66b-02c39982e59c" providerId="ADAL" clId="{1F8DA296-CBFB-411D-9C0A-5B4C0B4B6FE2}" dt="2019-09-07T13:49:06.312" v="31"/>
          <ac:spMkLst>
            <pc:docMk/>
            <pc:sldMk cId="3625073797" sldId="259"/>
            <ac:spMk id="23" creationId="{F9077D37-623A-4B99-9276-8837E1BAA3FA}"/>
          </ac:spMkLst>
        </pc:spChg>
        <pc:spChg chg="add mod">
          <ac:chgData name="Alexander, Jarrett A" userId="8b0c6117-40d9-45da-b66b-02c39982e59c" providerId="ADAL" clId="{1F8DA296-CBFB-411D-9C0A-5B4C0B4B6FE2}" dt="2019-09-07T13:53:29.546" v="66" actId="207"/>
          <ac:spMkLst>
            <pc:docMk/>
            <pc:sldMk cId="3625073797" sldId="259"/>
            <ac:spMk id="27" creationId="{FF22E90D-84C8-49F2-99EE-F323F28354B4}"/>
          </ac:spMkLst>
        </pc:spChg>
        <pc:spChg chg="add ord">
          <ac:chgData name="Alexander, Jarrett A" userId="8b0c6117-40d9-45da-b66b-02c39982e59c" providerId="ADAL" clId="{1F8DA296-CBFB-411D-9C0A-5B4C0B4B6FE2}" dt="2019-09-07T13:53:52.534" v="68" actId="167"/>
          <ac:spMkLst>
            <pc:docMk/>
            <pc:sldMk cId="3625073797" sldId="259"/>
            <ac:spMk id="30" creationId="{DDA8599F-80A5-4BC4-8D26-16D435A60FD4}"/>
          </ac:spMkLst>
        </pc:spChg>
        <pc:picChg chg="del">
          <ac:chgData name="Alexander, Jarrett A" userId="8b0c6117-40d9-45da-b66b-02c39982e59c" providerId="ADAL" clId="{1F8DA296-CBFB-411D-9C0A-5B4C0B4B6FE2}" dt="2019-09-07T13:49:05.240" v="30" actId="478"/>
          <ac:picMkLst>
            <pc:docMk/>
            <pc:sldMk cId="3625073797" sldId="259"/>
            <ac:picMk id="3" creationId="{75CCA68C-EA68-4A4B-866B-424341A021D2}"/>
          </ac:picMkLst>
        </pc:picChg>
        <pc:picChg chg="del">
          <ac:chgData name="Alexander, Jarrett A" userId="8b0c6117-40d9-45da-b66b-02c39982e59c" providerId="ADAL" clId="{1F8DA296-CBFB-411D-9C0A-5B4C0B4B6FE2}" dt="2019-09-07T13:49:25.633" v="40" actId="478"/>
          <ac:picMkLst>
            <pc:docMk/>
            <pc:sldMk cId="3625073797" sldId="259"/>
            <ac:picMk id="8" creationId="{E8A575FC-9996-4E42-AFF3-6CE9B98FA66B}"/>
          </ac:picMkLst>
        </pc:picChg>
        <pc:picChg chg="del">
          <ac:chgData name="Alexander, Jarrett A" userId="8b0c6117-40d9-45da-b66b-02c39982e59c" providerId="ADAL" clId="{1F8DA296-CBFB-411D-9C0A-5B4C0B4B6FE2}" dt="2019-09-07T13:46:32.833" v="18" actId="478"/>
          <ac:picMkLst>
            <pc:docMk/>
            <pc:sldMk cId="3625073797" sldId="259"/>
            <ac:picMk id="9" creationId="{E7A47201-3D47-4B18-8043-FF4FECCD9E14}"/>
          </ac:picMkLst>
        </pc:picChg>
        <pc:picChg chg="del">
          <ac:chgData name="Alexander, Jarrett A" userId="8b0c6117-40d9-45da-b66b-02c39982e59c" providerId="ADAL" clId="{1F8DA296-CBFB-411D-9C0A-5B4C0B4B6FE2}" dt="2019-09-07T13:46:39.687" v="21" actId="478"/>
          <ac:picMkLst>
            <pc:docMk/>
            <pc:sldMk cId="3625073797" sldId="259"/>
            <ac:picMk id="11" creationId="{D6C23649-833F-47FA-B1DB-82007CD322C9}"/>
          </ac:picMkLst>
        </pc:picChg>
        <pc:picChg chg="del">
          <ac:chgData name="Alexander, Jarrett A" userId="8b0c6117-40d9-45da-b66b-02c39982e59c" providerId="ADAL" clId="{1F8DA296-CBFB-411D-9C0A-5B4C0B4B6FE2}" dt="2019-09-07T13:50:54.544" v="53" actId="478"/>
          <ac:picMkLst>
            <pc:docMk/>
            <pc:sldMk cId="3625073797" sldId="259"/>
            <ac:picMk id="12" creationId="{4365231B-13F0-4061-B204-60989D340392}"/>
          </ac:picMkLst>
        </pc:picChg>
        <pc:picChg chg="add mod">
          <ac:chgData name="Alexander, Jarrett A" userId="8b0c6117-40d9-45da-b66b-02c39982e59c" providerId="ADAL" clId="{1F8DA296-CBFB-411D-9C0A-5B4C0B4B6FE2}" dt="2019-09-07T13:46:36.042" v="19" actId="1076"/>
          <ac:picMkLst>
            <pc:docMk/>
            <pc:sldMk cId="3625073797" sldId="259"/>
            <ac:picMk id="19" creationId="{41BDD19E-3778-46ED-89D6-4D5E13D20841}"/>
          </ac:picMkLst>
        </pc:picChg>
        <pc:picChg chg="add mod">
          <ac:chgData name="Alexander, Jarrett A" userId="8b0c6117-40d9-45da-b66b-02c39982e59c" providerId="ADAL" clId="{1F8DA296-CBFB-411D-9C0A-5B4C0B4B6FE2}" dt="2019-09-07T13:46:47.930" v="22" actId="1076"/>
          <ac:picMkLst>
            <pc:docMk/>
            <pc:sldMk cId="3625073797" sldId="259"/>
            <ac:picMk id="20" creationId="{DCDFAB50-C081-42F4-915C-F6DF722735E3}"/>
          </ac:picMkLst>
        </pc:picChg>
        <pc:picChg chg="add mod">
          <ac:chgData name="Alexander, Jarrett A" userId="8b0c6117-40d9-45da-b66b-02c39982e59c" providerId="ADAL" clId="{1F8DA296-CBFB-411D-9C0A-5B4C0B4B6FE2}" dt="2019-09-07T13:49:21.404" v="37" actId="1076"/>
          <ac:picMkLst>
            <pc:docMk/>
            <pc:sldMk cId="3625073797" sldId="259"/>
            <ac:picMk id="25" creationId="{C5F8FF4E-95B6-4B17-9C29-015CDA41B18E}"/>
          </ac:picMkLst>
        </pc:picChg>
        <pc:picChg chg="add mod">
          <ac:chgData name="Alexander, Jarrett A" userId="8b0c6117-40d9-45da-b66b-02c39982e59c" providerId="ADAL" clId="{1F8DA296-CBFB-411D-9C0A-5B4C0B4B6FE2}" dt="2019-09-07T13:49:29.580" v="41" actId="1076"/>
          <ac:picMkLst>
            <pc:docMk/>
            <pc:sldMk cId="3625073797" sldId="259"/>
            <ac:picMk id="26" creationId="{20316336-EE77-4CEA-8EB2-9EB7E23D4ED2}"/>
          </ac:picMkLst>
        </pc:picChg>
        <pc:picChg chg="add mod">
          <ac:chgData name="Alexander, Jarrett A" userId="8b0c6117-40d9-45da-b66b-02c39982e59c" providerId="ADAL" clId="{1F8DA296-CBFB-411D-9C0A-5B4C0B4B6FE2}" dt="2019-09-07T13:51:12.910" v="57" actId="1076"/>
          <ac:picMkLst>
            <pc:docMk/>
            <pc:sldMk cId="3625073797" sldId="259"/>
            <ac:picMk id="29" creationId="{29D3B079-999F-4B88-9792-42EBBADCB5B8}"/>
          </ac:picMkLst>
        </pc:picChg>
        <pc:cxnChg chg="mod">
          <ac:chgData name="Alexander, Jarrett A" userId="8b0c6117-40d9-45da-b66b-02c39982e59c" providerId="ADAL" clId="{1F8DA296-CBFB-411D-9C0A-5B4C0B4B6FE2}" dt="2019-09-07T13:52:44.967" v="59" actId="692"/>
          <ac:cxnSpMkLst>
            <pc:docMk/>
            <pc:sldMk cId="3625073797" sldId="259"/>
            <ac:cxnSpMk id="14" creationId="{3C04A055-EDA6-4E48-9CA5-CEB59550085B}"/>
          </ac:cxnSpMkLst>
        </pc:cxnChg>
        <pc:cxnChg chg="mod">
          <ac:chgData name="Alexander, Jarrett A" userId="8b0c6117-40d9-45da-b66b-02c39982e59c" providerId="ADAL" clId="{1F8DA296-CBFB-411D-9C0A-5B4C0B4B6FE2}" dt="2019-09-07T13:52:40.475" v="58" actId="692"/>
          <ac:cxnSpMkLst>
            <pc:docMk/>
            <pc:sldMk cId="3625073797" sldId="259"/>
            <ac:cxnSpMk id="16" creationId="{352AB32B-C72B-4A3F-9FB5-7A64CA8C0B1B}"/>
          </ac:cxnSpMkLst>
        </pc:cxnChg>
      </pc:sldChg>
      <pc:sldChg chg="addSp delSp modSp">
        <pc:chgData name="Alexander, Jarrett A" userId="8b0c6117-40d9-45da-b66b-02c39982e59c" providerId="ADAL" clId="{1F8DA296-CBFB-411D-9C0A-5B4C0B4B6FE2}" dt="2019-09-07T13:38:56.389" v="5" actId="478"/>
        <pc:sldMkLst>
          <pc:docMk/>
          <pc:sldMk cId="1812258436" sldId="883"/>
        </pc:sldMkLst>
        <pc:picChg chg="add del mod">
          <ac:chgData name="Alexander, Jarrett A" userId="8b0c6117-40d9-45da-b66b-02c39982e59c" providerId="ADAL" clId="{1F8DA296-CBFB-411D-9C0A-5B4C0B4B6FE2}" dt="2019-09-07T13:38:56.389" v="5" actId="478"/>
          <ac:picMkLst>
            <pc:docMk/>
            <pc:sldMk cId="1812258436" sldId="883"/>
            <ac:picMk id="4" creationId="{218664D8-F86C-4507-83CD-3459B5E820EE}"/>
          </ac:picMkLst>
        </pc:picChg>
      </pc:sldChg>
      <pc:sldChg chg="addSp modSp">
        <pc:chgData name="Alexander, Jarrett A" userId="8b0c6117-40d9-45da-b66b-02c39982e59c" providerId="ADAL" clId="{1F8DA296-CBFB-411D-9C0A-5B4C0B4B6FE2}" dt="2019-09-07T13:54:28.090" v="72" actId="167"/>
        <pc:sldMkLst>
          <pc:docMk/>
          <pc:sldMk cId="2215164507" sldId="884"/>
        </pc:sldMkLst>
        <pc:spChg chg="mod">
          <ac:chgData name="Alexander, Jarrett A" userId="8b0c6117-40d9-45da-b66b-02c39982e59c" providerId="ADAL" clId="{1F8DA296-CBFB-411D-9C0A-5B4C0B4B6FE2}" dt="2019-09-07T13:54:23.830" v="70" actId="207"/>
          <ac:spMkLst>
            <pc:docMk/>
            <pc:sldMk cId="2215164507" sldId="884"/>
            <ac:spMk id="3" creationId="{DEB9FB2A-F4D8-4122-9578-20AD8B5245D9}"/>
          </ac:spMkLst>
        </pc:spChg>
        <pc:spChg chg="add ord">
          <ac:chgData name="Alexander, Jarrett A" userId="8b0c6117-40d9-45da-b66b-02c39982e59c" providerId="ADAL" clId="{1F8DA296-CBFB-411D-9C0A-5B4C0B4B6FE2}" dt="2019-09-07T13:54:28.090" v="72" actId="167"/>
          <ac:spMkLst>
            <pc:docMk/>
            <pc:sldMk cId="2215164507" sldId="884"/>
            <ac:spMk id="11" creationId="{5FB03D58-B50B-46E0-90D3-80A2F96C74A1}"/>
          </ac:spMkLst>
        </pc:spChg>
      </pc:sldChg>
      <pc:sldChg chg="addSp modSp">
        <pc:chgData name="Alexander, Jarrett A" userId="8b0c6117-40d9-45da-b66b-02c39982e59c" providerId="ADAL" clId="{1F8DA296-CBFB-411D-9C0A-5B4C0B4B6FE2}" dt="2019-09-07T13:55:28.100" v="79" actId="207"/>
        <pc:sldMkLst>
          <pc:docMk/>
          <pc:sldMk cId="142617050" sldId="885"/>
        </pc:sldMkLst>
        <pc:spChg chg="mod">
          <ac:chgData name="Alexander, Jarrett A" userId="8b0c6117-40d9-45da-b66b-02c39982e59c" providerId="ADAL" clId="{1F8DA296-CBFB-411D-9C0A-5B4C0B4B6FE2}" dt="2019-09-07T13:54:40.847" v="73" actId="207"/>
          <ac:spMkLst>
            <pc:docMk/>
            <pc:sldMk cId="142617050" sldId="885"/>
            <ac:spMk id="3" creationId="{661D5A05-0C23-4A7C-A071-BCB1B0A058EA}"/>
          </ac:spMkLst>
        </pc:spChg>
        <pc:spChg chg="mod">
          <ac:chgData name="Alexander, Jarrett A" userId="8b0c6117-40d9-45da-b66b-02c39982e59c" providerId="ADAL" clId="{1F8DA296-CBFB-411D-9C0A-5B4C0B4B6FE2}" dt="2019-09-07T13:55:28.100" v="79" actId="207"/>
          <ac:spMkLst>
            <pc:docMk/>
            <pc:sldMk cId="142617050" sldId="885"/>
            <ac:spMk id="8" creationId="{47A69257-1DC3-4D31-A51D-1D6C7119C06F}"/>
          </ac:spMkLst>
        </pc:spChg>
        <pc:spChg chg="add ord">
          <ac:chgData name="Alexander, Jarrett A" userId="8b0c6117-40d9-45da-b66b-02c39982e59c" providerId="ADAL" clId="{1F8DA296-CBFB-411D-9C0A-5B4C0B4B6FE2}" dt="2019-09-07T13:54:45.800" v="75" actId="167"/>
          <ac:spMkLst>
            <pc:docMk/>
            <pc:sldMk cId="142617050" sldId="885"/>
            <ac:spMk id="9" creationId="{0F3785B1-656B-4FF8-A84C-04F2D16B0C24}"/>
          </ac:spMkLst>
        </pc:spChg>
      </pc:sldChg>
      <pc:sldChg chg="addSp modSp">
        <pc:chgData name="Alexander, Jarrett A" userId="8b0c6117-40d9-45da-b66b-02c39982e59c" providerId="ADAL" clId="{1F8DA296-CBFB-411D-9C0A-5B4C0B4B6FE2}" dt="2019-09-07T13:55:01.262" v="78" actId="207"/>
        <pc:sldMkLst>
          <pc:docMk/>
          <pc:sldMk cId="1253607536" sldId="886"/>
        </pc:sldMkLst>
        <pc:spChg chg="add ord">
          <ac:chgData name="Alexander, Jarrett A" userId="8b0c6117-40d9-45da-b66b-02c39982e59c" providerId="ADAL" clId="{1F8DA296-CBFB-411D-9C0A-5B4C0B4B6FE2}" dt="2019-09-07T13:54:54.338" v="77" actId="167"/>
          <ac:spMkLst>
            <pc:docMk/>
            <pc:sldMk cId="1253607536" sldId="886"/>
            <ac:spMk id="6" creationId="{15E0CB0F-B033-45E0-ACA2-8DB471769654}"/>
          </ac:spMkLst>
        </pc:spChg>
        <pc:picChg chg="mod">
          <ac:chgData name="Alexander, Jarrett A" userId="8b0c6117-40d9-45da-b66b-02c39982e59c" providerId="ADAL" clId="{1F8DA296-CBFB-411D-9C0A-5B4C0B4B6FE2}" dt="2019-09-07T13:55:01.262" v="78" actId="207"/>
          <ac:picMkLst>
            <pc:docMk/>
            <pc:sldMk cId="1253607536" sldId="886"/>
            <ac:picMk id="7" creationId="{885BBF91-96AC-4CE9-9A00-67D6E71A3EA5}"/>
          </ac:picMkLst>
        </pc:picChg>
      </pc:sldChg>
    </pc:docChg>
  </pc:docChgLst>
  <pc:docChgLst>
    <pc:chgData name="Alexander, Jarrett A" userId="8b0c6117-40d9-45da-b66b-02c39982e59c" providerId="ADAL" clId="{2415E69F-6B94-44CE-A600-5CE2A0AA3D07}"/>
    <pc:docChg chg="custSel addSld delSld modSld sldOrd">
      <pc:chgData name="Alexander, Jarrett A" userId="8b0c6117-40d9-45da-b66b-02c39982e59c" providerId="ADAL" clId="{2415E69F-6B94-44CE-A600-5CE2A0AA3D07}" dt="2019-09-06T16:13:51.608" v="707" actId="20577"/>
      <pc:docMkLst>
        <pc:docMk/>
      </pc:docMkLst>
      <pc:sldChg chg="del">
        <pc:chgData name="Alexander, Jarrett A" userId="8b0c6117-40d9-45da-b66b-02c39982e59c" providerId="ADAL" clId="{2415E69F-6B94-44CE-A600-5CE2A0AA3D07}" dt="2019-09-06T15:56:27.400" v="653" actId="2696"/>
        <pc:sldMkLst>
          <pc:docMk/>
          <pc:sldMk cId="3965330975" sldId="256"/>
        </pc:sldMkLst>
      </pc:sldChg>
      <pc:sldChg chg="del">
        <pc:chgData name="Alexander, Jarrett A" userId="8b0c6117-40d9-45da-b66b-02c39982e59c" providerId="ADAL" clId="{2415E69F-6B94-44CE-A600-5CE2A0AA3D07}" dt="2019-09-06T15:56:29.229" v="654" actId="2696"/>
        <pc:sldMkLst>
          <pc:docMk/>
          <pc:sldMk cId="3648976556" sldId="257"/>
        </pc:sldMkLst>
      </pc:sldChg>
      <pc:sldChg chg="addSp modSp">
        <pc:chgData name="Alexander, Jarrett A" userId="8b0c6117-40d9-45da-b66b-02c39982e59c" providerId="ADAL" clId="{2415E69F-6B94-44CE-A600-5CE2A0AA3D07}" dt="2019-09-06T16:12:21.864" v="702" actId="1076"/>
        <pc:sldMkLst>
          <pc:docMk/>
          <pc:sldMk cId="3625073797" sldId="259"/>
        </pc:sldMkLst>
        <pc:spChg chg="add mod">
          <ac:chgData name="Alexander, Jarrett A" userId="8b0c6117-40d9-45da-b66b-02c39982e59c" providerId="ADAL" clId="{2415E69F-6B94-44CE-A600-5CE2A0AA3D07}" dt="2019-09-06T16:12:04.336" v="701" actId="1076"/>
          <ac:spMkLst>
            <pc:docMk/>
            <pc:sldMk cId="3625073797" sldId="259"/>
            <ac:spMk id="2" creationId="{E5E45ED9-0E15-43DD-AFF7-6C5548F8B710}"/>
          </ac:spMkLst>
        </pc:spChg>
        <pc:spChg chg="mod">
          <ac:chgData name="Alexander, Jarrett A" userId="8b0c6117-40d9-45da-b66b-02c39982e59c" providerId="ADAL" clId="{2415E69F-6B94-44CE-A600-5CE2A0AA3D07}" dt="2019-09-06T15:37:46.778" v="128" actId="20577"/>
          <ac:spMkLst>
            <pc:docMk/>
            <pc:sldMk cId="3625073797" sldId="259"/>
            <ac:spMk id="6" creationId="{00000000-0000-0000-0000-000000000000}"/>
          </ac:spMkLst>
        </pc:spChg>
        <pc:spChg chg="add mod">
          <ac:chgData name="Alexander, Jarrett A" userId="8b0c6117-40d9-45da-b66b-02c39982e59c" providerId="ADAL" clId="{2415E69F-6B94-44CE-A600-5CE2A0AA3D07}" dt="2019-09-06T16:11:51.967" v="700" actId="1076"/>
          <ac:spMkLst>
            <pc:docMk/>
            <pc:sldMk cId="3625073797" sldId="259"/>
            <ac:spMk id="7" creationId="{ED07F84E-75B4-49FD-B74A-A14285F027A8}"/>
          </ac:spMkLst>
        </pc:spChg>
        <pc:spChg chg="add mod">
          <ac:chgData name="Alexander, Jarrett A" userId="8b0c6117-40d9-45da-b66b-02c39982e59c" providerId="ADAL" clId="{2415E69F-6B94-44CE-A600-5CE2A0AA3D07}" dt="2019-09-06T16:12:21.864" v="702" actId="1076"/>
          <ac:spMkLst>
            <pc:docMk/>
            <pc:sldMk cId="3625073797" sldId="259"/>
            <ac:spMk id="10" creationId="{B4DC949D-478D-4FA3-AC22-25527364BB83}"/>
          </ac:spMkLst>
        </pc:spChg>
        <pc:spChg chg="add mod">
          <ac:chgData name="Alexander, Jarrett A" userId="8b0c6117-40d9-45da-b66b-02c39982e59c" providerId="ADAL" clId="{2415E69F-6B94-44CE-A600-5CE2A0AA3D07}" dt="2019-09-06T16:12:04.336" v="701" actId="1076"/>
          <ac:spMkLst>
            <pc:docMk/>
            <pc:sldMk cId="3625073797" sldId="259"/>
            <ac:spMk id="13" creationId="{9FD99B8E-B5F0-465C-9DF6-EC17A05E07A8}"/>
          </ac:spMkLst>
        </pc:spChg>
        <pc:spChg chg="add mod">
          <ac:chgData name="Alexander, Jarrett A" userId="8b0c6117-40d9-45da-b66b-02c39982e59c" providerId="ADAL" clId="{2415E69F-6B94-44CE-A600-5CE2A0AA3D07}" dt="2019-09-06T16:11:51.967" v="700" actId="1076"/>
          <ac:spMkLst>
            <pc:docMk/>
            <pc:sldMk cId="3625073797" sldId="259"/>
            <ac:spMk id="15" creationId="{FBC205F3-8CD1-4FAB-AF2E-8D857000EDF8}"/>
          </ac:spMkLst>
        </pc:spChg>
        <pc:picChg chg="mod">
          <ac:chgData name="Alexander, Jarrett A" userId="8b0c6117-40d9-45da-b66b-02c39982e59c" providerId="ADAL" clId="{2415E69F-6B94-44CE-A600-5CE2A0AA3D07}" dt="2019-09-06T16:12:04.336" v="701" actId="1076"/>
          <ac:picMkLst>
            <pc:docMk/>
            <pc:sldMk cId="3625073797" sldId="259"/>
            <ac:picMk id="3" creationId="{75CCA68C-EA68-4A4B-866B-424341A021D2}"/>
          </ac:picMkLst>
        </pc:picChg>
        <pc:picChg chg="mod">
          <ac:chgData name="Alexander, Jarrett A" userId="8b0c6117-40d9-45da-b66b-02c39982e59c" providerId="ADAL" clId="{2415E69F-6B94-44CE-A600-5CE2A0AA3D07}" dt="2019-09-06T16:12:04.336" v="701" actId="1076"/>
          <ac:picMkLst>
            <pc:docMk/>
            <pc:sldMk cId="3625073797" sldId="259"/>
            <ac:picMk id="8" creationId="{E8A575FC-9996-4E42-AFF3-6CE9B98FA66B}"/>
          </ac:picMkLst>
        </pc:picChg>
        <pc:picChg chg="mod">
          <ac:chgData name="Alexander, Jarrett A" userId="8b0c6117-40d9-45da-b66b-02c39982e59c" providerId="ADAL" clId="{2415E69F-6B94-44CE-A600-5CE2A0AA3D07}" dt="2019-09-06T16:12:04.336" v="701" actId="1076"/>
          <ac:picMkLst>
            <pc:docMk/>
            <pc:sldMk cId="3625073797" sldId="259"/>
            <ac:picMk id="9" creationId="{E7A47201-3D47-4B18-8043-FF4FECCD9E14}"/>
          </ac:picMkLst>
        </pc:picChg>
        <pc:picChg chg="mod">
          <ac:chgData name="Alexander, Jarrett A" userId="8b0c6117-40d9-45da-b66b-02c39982e59c" providerId="ADAL" clId="{2415E69F-6B94-44CE-A600-5CE2A0AA3D07}" dt="2019-09-06T16:12:04.336" v="701" actId="1076"/>
          <ac:picMkLst>
            <pc:docMk/>
            <pc:sldMk cId="3625073797" sldId="259"/>
            <ac:picMk id="11" creationId="{D6C23649-833F-47FA-B1DB-82007CD322C9}"/>
          </ac:picMkLst>
        </pc:picChg>
        <pc:picChg chg="mod">
          <ac:chgData name="Alexander, Jarrett A" userId="8b0c6117-40d9-45da-b66b-02c39982e59c" providerId="ADAL" clId="{2415E69F-6B94-44CE-A600-5CE2A0AA3D07}" dt="2019-09-06T16:12:04.336" v="701" actId="1076"/>
          <ac:picMkLst>
            <pc:docMk/>
            <pc:sldMk cId="3625073797" sldId="259"/>
            <ac:picMk id="12" creationId="{4365231B-13F0-4061-B204-60989D340392}"/>
          </ac:picMkLst>
        </pc:picChg>
        <pc:cxnChg chg="mod">
          <ac:chgData name="Alexander, Jarrett A" userId="8b0c6117-40d9-45da-b66b-02c39982e59c" providerId="ADAL" clId="{2415E69F-6B94-44CE-A600-5CE2A0AA3D07}" dt="2019-09-06T16:12:04.336" v="701" actId="1076"/>
          <ac:cxnSpMkLst>
            <pc:docMk/>
            <pc:sldMk cId="3625073797" sldId="259"/>
            <ac:cxnSpMk id="14" creationId="{3C04A055-EDA6-4E48-9CA5-CEB59550085B}"/>
          </ac:cxnSpMkLst>
        </pc:cxnChg>
        <pc:cxnChg chg="mod">
          <ac:chgData name="Alexander, Jarrett A" userId="8b0c6117-40d9-45da-b66b-02c39982e59c" providerId="ADAL" clId="{2415E69F-6B94-44CE-A600-5CE2A0AA3D07}" dt="2019-09-06T16:12:04.336" v="701" actId="1076"/>
          <ac:cxnSpMkLst>
            <pc:docMk/>
            <pc:sldMk cId="3625073797" sldId="259"/>
            <ac:cxnSpMk id="16" creationId="{352AB32B-C72B-4A3F-9FB5-7A64CA8C0B1B}"/>
          </ac:cxnSpMkLst>
        </pc:cxnChg>
      </pc:sldChg>
      <pc:sldChg chg="modSp add del ord">
        <pc:chgData name="Alexander, Jarrett A" userId="8b0c6117-40d9-45da-b66b-02c39982e59c" providerId="ADAL" clId="{2415E69F-6B94-44CE-A600-5CE2A0AA3D07}" dt="2019-09-06T15:31:28.976" v="13" actId="2696"/>
        <pc:sldMkLst>
          <pc:docMk/>
          <pc:sldMk cId="575516038" sldId="260"/>
        </pc:sldMkLst>
        <pc:spChg chg="mod">
          <ac:chgData name="Alexander, Jarrett A" userId="8b0c6117-40d9-45da-b66b-02c39982e59c" providerId="ADAL" clId="{2415E69F-6B94-44CE-A600-5CE2A0AA3D07}" dt="2019-09-06T15:30:04.857" v="11" actId="20577"/>
          <ac:spMkLst>
            <pc:docMk/>
            <pc:sldMk cId="575516038" sldId="260"/>
            <ac:spMk id="2" creationId="{B72BF636-E0FD-4EC2-8799-5BA849302732}"/>
          </ac:spMkLst>
        </pc:spChg>
      </pc:sldChg>
      <pc:sldChg chg="delSp modSp add">
        <pc:chgData name="Alexander, Jarrett A" userId="8b0c6117-40d9-45da-b66b-02c39982e59c" providerId="ADAL" clId="{2415E69F-6B94-44CE-A600-5CE2A0AA3D07}" dt="2019-09-06T16:13:51.608" v="707" actId="20577"/>
        <pc:sldMkLst>
          <pc:docMk/>
          <pc:sldMk cId="1812258436" sldId="883"/>
        </pc:sldMkLst>
        <pc:spChg chg="mod">
          <ac:chgData name="Alexander, Jarrett A" userId="8b0c6117-40d9-45da-b66b-02c39982e59c" providerId="ADAL" clId="{2415E69F-6B94-44CE-A600-5CE2A0AA3D07}" dt="2019-09-06T16:13:51.608" v="707" actId="20577"/>
          <ac:spMkLst>
            <pc:docMk/>
            <pc:sldMk cId="1812258436" sldId="883"/>
            <ac:spMk id="2" creationId="{4D7528BD-1B8C-42D0-9ECA-D75ABD6539DD}"/>
          </ac:spMkLst>
        </pc:spChg>
        <pc:spChg chg="del mod">
          <ac:chgData name="Alexander, Jarrett A" userId="8b0c6117-40d9-45da-b66b-02c39982e59c" providerId="ADAL" clId="{2415E69F-6B94-44CE-A600-5CE2A0AA3D07}" dt="2019-09-06T15:32:14.362" v="15" actId="478"/>
          <ac:spMkLst>
            <pc:docMk/>
            <pc:sldMk cId="1812258436" sldId="883"/>
            <ac:spMk id="3" creationId="{0557B859-AE60-4A95-9BD5-C7CFA8519A06}"/>
          </ac:spMkLst>
        </pc:spChg>
        <pc:spChg chg="mod">
          <ac:chgData name="Alexander, Jarrett A" userId="8b0c6117-40d9-45da-b66b-02c39982e59c" providerId="ADAL" clId="{2415E69F-6B94-44CE-A600-5CE2A0AA3D07}" dt="2019-09-06T15:32:18.371" v="16" actId="14100"/>
          <ac:spMkLst>
            <pc:docMk/>
            <pc:sldMk cId="1812258436" sldId="883"/>
            <ac:spMk id="14" creationId="{EE9A1ABA-53D1-48EE-A7AD-52C13763EF11}"/>
          </ac:spMkLst>
        </pc:spChg>
        <pc:picChg chg="mod">
          <ac:chgData name="Alexander, Jarrett A" userId="8b0c6117-40d9-45da-b66b-02c39982e59c" providerId="ADAL" clId="{2415E69F-6B94-44CE-A600-5CE2A0AA3D07}" dt="2019-09-06T15:32:33.496" v="21" actId="1076"/>
          <ac:picMkLst>
            <pc:docMk/>
            <pc:sldMk cId="1812258436" sldId="883"/>
            <ac:picMk id="7" creationId="{2F9F5BDB-66A3-4D05-B7AD-3F033AAEEA65}"/>
          </ac:picMkLst>
        </pc:picChg>
        <pc:picChg chg="mod">
          <ac:chgData name="Alexander, Jarrett A" userId="8b0c6117-40d9-45da-b66b-02c39982e59c" providerId="ADAL" clId="{2415E69F-6B94-44CE-A600-5CE2A0AA3D07}" dt="2019-09-06T15:32:25.993" v="19" actId="1076"/>
          <ac:picMkLst>
            <pc:docMk/>
            <pc:sldMk cId="1812258436" sldId="883"/>
            <ac:picMk id="10" creationId="{FA15569A-AB3D-4BF4-B6F6-5A76A862F2B3}"/>
          </ac:picMkLst>
        </pc:picChg>
        <pc:picChg chg="mod">
          <ac:chgData name="Alexander, Jarrett A" userId="8b0c6117-40d9-45da-b66b-02c39982e59c" providerId="ADAL" clId="{2415E69F-6B94-44CE-A600-5CE2A0AA3D07}" dt="2019-09-06T15:32:34.824" v="22" actId="1076"/>
          <ac:picMkLst>
            <pc:docMk/>
            <pc:sldMk cId="1812258436" sldId="883"/>
            <ac:picMk id="15" creationId="{4C81A3F3-DEB1-4853-967C-1D9D51B1F937}"/>
          </ac:picMkLst>
        </pc:picChg>
        <pc:picChg chg="mod">
          <ac:chgData name="Alexander, Jarrett A" userId="8b0c6117-40d9-45da-b66b-02c39982e59c" providerId="ADAL" clId="{2415E69F-6B94-44CE-A600-5CE2A0AA3D07}" dt="2019-09-06T15:32:27.344" v="20" actId="1076"/>
          <ac:picMkLst>
            <pc:docMk/>
            <pc:sldMk cId="1812258436" sldId="883"/>
            <ac:picMk id="1026" creationId="{1CD29BE9-A06A-4F2B-8981-846F40686DDB}"/>
          </ac:picMkLst>
        </pc:picChg>
        <pc:picChg chg="mod">
          <ac:chgData name="Alexander, Jarrett A" userId="8b0c6117-40d9-45da-b66b-02c39982e59c" providerId="ADAL" clId="{2415E69F-6B94-44CE-A600-5CE2A0AA3D07}" dt="2019-09-06T15:32:24.306" v="18" actId="1076"/>
          <ac:picMkLst>
            <pc:docMk/>
            <pc:sldMk cId="1812258436" sldId="883"/>
            <ac:picMk id="1032" creationId="{642E07AF-946D-43DC-9DD4-A3D5EA4915D7}"/>
          </ac:picMkLst>
        </pc:picChg>
      </pc:sldChg>
      <pc:sldChg chg="addSp modSp add">
        <pc:chgData name="Alexander, Jarrett A" userId="8b0c6117-40d9-45da-b66b-02c39982e59c" providerId="ADAL" clId="{2415E69F-6B94-44CE-A600-5CE2A0AA3D07}" dt="2019-09-06T15:53:03.789" v="468" actId="1076"/>
        <pc:sldMkLst>
          <pc:docMk/>
          <pc:sldMk cId="2215164507" sldId="884"/>
        </pc:sldMkLst>
        <pc:spChg chg="mod">
          <ac:chgData name="Alexander, Jarrett A" userId="8b0c6117-40d9-45da-b66b-02c39982e59c" providerId="ADAL" clId="{2415E69F-6B94-44CE-A600-5CE2A0AA3D07}" dt="2019-09-06T15:37:53.890" v="155" actId="20577"/>
          <ac:spMkLst>
            <pc:docMk/>
            <pc:sldMk cId="2215164507" sldId="884"/>
            <ac:spMk id="2" creationId="{6DB5232A-027C-4F22-B614-E64E6788740E}"/>
          </ac:spMkLst>
        </pc:spChg>
        <pc:spChg chg="mod">
          <ac:chgData name="Alexander, Jarrett A" userId="8b0c6117-40d9-45da-b66b-02c39982e59c" providerId="ADAL" clId="{2415E69F-6B94-44CE-A600-5CE2A0AA3D07}" dt="2019-09-06T15:38:55.043" v="319" actId="20577"/>
          <ac:spMkLst>
            <pc:docMk/>
            <pc:sldMk cId="2215164507" sldId="884"/>
            <ac:spMk id="3" creationId="{DEB9FB2A-F4D8-4122-9578-20AD8B5245D9}"/>
          </ac:spMkLst>
        </pc:spChg>
        <pc:spChg chg="add mod">
          <ac:chgData name="Alexander, Jarrett A" userId="8b0c6117-40d9-45da-b66b-02c39982e59c" providerId="ADAL" clId="{2415E69F-6B94-44CE-A600-5CE2A0AA3D07}" dt="2019-09-06T15:41:06.475" v="462" actId="1076"/>
          <ac:spMkLst>
            <pc:docMk/>
            <pc:sldMk cId="2215164507" sldId="884"/>
            <ac:spMk id="6" creationId="{0733AE55-D57C-4FC1-A6CC-6559DD5461D9}"/>
          </ac:spMkLst>
        </pc:spChg>
        <pc:spChg chg="add mod">
          <ac:chgData name="Alexander, Jarrett A" userId="8b0c6117-40d9-45da-b66b-02c39982e59c" providerId="ADAL" clId="{2415E69F-6B94-44CE-A600-5CE2A0AA3D07}" dt="2019-09-06T15:41:06.475" v="462" actId="1076"/>
          <ac:spMkLst>
            <pc:docMk/>
            <pc:sldMk cId="2215164507" sldId="884"/>
            <ac:spMk id="7" creationId="{8753AB30-82EE-4B95-9226-46DD09B21EED}"/>
          </ac:spMkLst>
        </pc:spChg>
        <pc:picChg chg="add mod">
          <ac:chgData name="Alexander, Jarrett A" userId="8b0c6117-40d9-45da-b66b-02c39982e59c" providerId="ADAL" clId="{2415E69F-6B94-44CE-A600-5CE2A0AA3D07}" dt="2019-09-06T15:53:03.789" v="468" actId="1076"/>
          <ac:picMkLst>
            <pc:docMk/>
            <pc:sldMk cId="2215164507" sldId="884"/>
            <ac:picMk id="13" creationId="{0711860B-9E40-4C7C-B588-784C196DC2B4}"/>
          </ac:picMkLst>
        </pc:picChg>
        <pc:cxnChg chg="add mod">
          <ac:chgData name="Alexander, Jarrett A" userId="8b0c6117-40d9-45da-b66b-02c39982e59c" providerId="ADAL" clId="{2415E69F-6B94-44CE-A600-5CE2A0AA3D07}" dt="2019-09-06T15:41:06.475" v="462" actId="1076"/>
          <ac:cxnSpMkLst>
            <pc:docMk/>
            <pc:sldMk cId="2215164507" sldId="884"/>
            <ac:cxnSpMk id="9" creationId="{3886E9A4-4E13-436E-87BB-1D36E29E4EBB}"/>
          </ac:cxnSpMkLst>
        </pc:cxnChg>
        <pc:cxnChg chg="add mod">
          <ac:chgData name="Alexander, Jarrett A" userId="8b0c6117-40d9-45da-b66b-02c39982e59c" providerId="ADAL" clId="{2415E69F-6B94-44CE-A600-5CE2A0AA3D07}" dt="2019-09-06T15:41:06.475" v="462" actId="1076"/>
          <ac:cxnSpMkLst>
            <pc:docMk/>
            <pc:sldMk cId="2215164507" sldId="884"/>
            <ac:cxnSpMk id="10" creationId="{6523D94C-CF77-4756-A6A1-FC0B5B4A69A9}"/>
          </ac:cxnSpMkLst>
        </pc:cxnChg>
      </pc:sldChg>
      <pc:sldChg chg="addSp modSp add">
        <pc:chgData name="Alexander, Jarrett A" userId="8b0c6117-40d9-45da-b66b-02c39982e59c" providerId="ADAL" clId="{2415E69F-6B94-44CE-A600-5CE2A0AA3D07}" dt="2019-09-06T16:09:30.128" v="680" actId="1076"/>
        <pc:sldMkLst>
          <pc:docMk/>
          <pc:sldMk cId="142617050" sldId="885"/>
        </pc:sldMkLst>
        <pc:spChg chg="mod">
          <ac:chgData name="Alexander, Jarrett A" userId="8b0c6117-40d9-45da-b66b-02c39982e59c" providerId="ADAL" clId="{2415E69F-6B94-44CE-A600-5CE2A0AA3D07}" dt="2019-09-06T15:54:00.078" v="496" actId="20577"/>
          <ac:spMkLst>
            <pc:docMk/>
            <pc:sldMk cId="142617050" sldId="885"/>
            <ac:spMk id="2" creationId="{F32E4D50-76D0-4614-BEEE-3A67DE14D27D}"/>
          </ac:spMkLst>
        </pc:spChg>
        <pc:spChg chg="mod">
          <ac:chgData name="Alexander, Jarrett A" userId="8b0c6117-40d9-45da-b66b-02c39982e59c" providerId="ADAL" clId="{2415E69F-6B94-44CE-A600-5CE2A0AA3D07}" dt="2019-09-06T15:55:11.430" v="652" actId="20577"/>
          <ac:spMkLst>
            <pc:docMk/>
            <pc:sldMk cId="142617050" sldId="885"/>
            <ac:spMk id="3" creationId="{661D5A05-0C23-4A7C-A071-BCB1B0A058EA}"/>
          </ac:spMkLst>
        </pc:spChg>
        <pc:spChg chg="add mod">
          <ac:chgData name="Alexander, Jarrett A" userId="8b0c6117-40d9-45da-b66b-02c39982e59c" providerId="ADAL" clId="{2415E69F-6B94-44CE-A600-5CE2A0AA3D07}" dt="2019-09-06T16:09:30.128" v="680" actId="1076"/>
          <ac:spMkLst>
            <pc:docMk/>
            <pc:sldMk cId="142617050" sldId="885"/>
            <ac:spMk id="8" creationId="{47A69257-1DC3-4D31-A51D-1D6C7119C06F}"/>
          </ac:spMkLst>
        </pc:spChg>
        <pc:picChg chg="add mod">
          <ac:chgData name="Alexander, Jarrett A" userId="8b0c6117-40d9-45da-b66b-02c39982e59c" providerId="ADAL" clId="{2415E69F-6B94-44CE-A600-5CE2A0AA3D07}" dt="2019-09-06T16:08:23.512" v="672" actId="962"/>
          <ac:picMkLst>
            <pc:docMk/>
            <pc:sldMk cId="142617050" sldId="885"/>
            <ac:picMk id="7" creationId="{2553C83A-00B5-49E3-A203-5FDC3156B8D7}"/>
          </ac:picMkLst>
        </pc:picChg>
      </pc:sldChg>
      <pc:sldChg chg="addSp delSp modSp add">
        <pc:chgData name="Alexander, Jarrett A" userId="8b0c6117-40d9-45da-b66b-02c39982e59c" providerId="ADAL" clId="{2415E69F-6B94-44CE-A600-5CE2A0AA3D07}" dt="2019-09-06T15:57:24.397" v="668" actId="1076"/>
        <pc:sldMkLst>
          <pc:docMk/>
          <pc:sldMk cId="1253607536" sldId="886"/>
        </pc:sldMkLst>
        <pc:spChg chg="mod">
          <ac:chgData name="Alexander, Jarrett A" userId="8b0c6117-40d9-45da-b66b-02c39982e59c" providerId="ADAL" clId="{2415E69F-6B94-44CE-A600-5CE2A0AA3D07}" dt="2019-09-06T15:56:35.365" v="665" actId="20577"/>
          <ac:spMkLst>
            <pc:docMk/>
            <pc:sldMk cId="1253607536" sldId="886"/>
            <ac:spMk id="2" creationId="{32857171-4826-4DA3-9BC8-E199C58CE32D}"/>
          </ac:spMkLst>
        </pc:spChg>
        <pc:spChg chg="del">
          <ac:chgData name="Alexander, Jarrett A" userId="8b0c6117-40d9-45da-b66b-02c39982e59c" providerId="ADAL" clId="{2415E69F-6B94-44CE-A600-5CE2A0AA3D07}" dt="2019-09-06T15:57:16.823" v="666" actId="931"/>
          <ac:spMkLst>
            <pc:docMk/>
            <pc:sldMk cId="1253607536" sldId="886"/>
            <ac:spMk id="3" creationId="{E7AF7DBA-804C-424D-AD1C-DA163F0C9AE5}"/>
          </ac:spMkLst>
        </pc:spChg>
        <pc:picChg chg="add mod">
          <ac:chgData name="Alexander, Jarrett A" userId="8b0c6117-40d9-45da-b66b-02c39982e59c" providerId="ADAL" clId="{2415E69F-6B94-44CE-A600-5CE2A0AA3D07}" dt="2019-09-06T15:57:24.397" v="668" actId="1076"/>
          <ac:picMkLst>
            <pc:docMk/>
            <pc:sldMk cId="1253607536" sldId="886"/>
            <ac:picMk id="7" creationId="{885BBF91-96AC-4CE9-9A00-67D6E71A3EA5}"/>
          </ac:picMkLst>
        </pc:picChg>
      </pc:sldChg>
    </pc:docChg>
  </pc:docChgLst>
  <pc:docChgLst>
    <pc:chgData name="Alexander, Jarrett A" userId="8b0c6117-40d9-45da-b66b-02c39982e59c" providerId="ADAL" clId="{A368B20D-EF0C-4DA0-BA5D-A9B2B8D27EA0}"/>
    <pc:docChg chg="modSld">
      <pc:chgData name="Alexander, Jarrett A" userId="8b0c6117-40d9-45da-b66b-02c39982e59c" providerId="ADAL" clId="{A368B20D-EF0C-4DA0-BA5D-A9B2B8D27EA0}" dt="2019-08-16T16:17:50.695" v="12" actId="20577"/>
      <pc:docMkLst>
        <pc:docMk/>
      </pc:docMkLst>
      <pc:sldChg chg="modSp">
        <pc:chgData name="Alexander, Jarrett A" userId="8b0c6117-40d9-45da-b66b-02c39982e59c" providerId="ADAL" clId="{A368B20D-EF0C-4DA0-BA5D-A9B2B8D27EA0}" dt="2019-08-16T16:17:50.695" v="12" actId="20577"/>
        <pc:sldMkLst>
          <pc:docMk/>
          <pc:sldMk cId="3625073797" sldId="259"/>
        </pc:sldMkLst>
        <pc:spChg chg="mod">
          <ac:chgData name="Alexander, Jarrett A" userId="8b0c6117-40d9-45da-b66b-02c39982e59c" providerId="ADAL" clId="{A368B20D-EF0C-4DA0-BA5D-A9B2B8D27EA0}" dt="2019-08-16T16:17:50.695" v="12" actId="20577"/>
          <ac:spMkLst>
            <pc:docMk/>
            <pc:sldMk cId="3625073797" sldId="259"/>
            <ac:spMk id="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5198B-1698-418D-9C4B-294FC5C686B8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41A0F7-0039-402F-B822-DAFDAA394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4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:\COP_CSH_Archive\Wood Group PAC_Current_Jobs_ADM170\14-1283 New Branding PPTX templates\files from John\14-1283 Brand Refresh PPT_CS6_Folder\14-1283 land - wide-13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2" y="0"/>
            <a:ext cx="121935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0483" y="1474972"/>
            <a:ext cx="4887826" cy="1470025"/>
          </a:xfrm>
        </p:spPr>
        <p:txBody>
          <a:bodyPr anchor="b">
            <a:noAutofit/>
          </a:bodyPr>
          <a:lstStyle>
            <a:lvl1pPr algn="l">
              <a:lnSpc>
                <a:spcPts val="6000"/>
              </a:lnSpc>
              <a:defRPr sz="6300" spc="-7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8574" y="2945500"/>
            <a:ext cx="4855458" cy="1657519"/>
          </a:xfrm>
        </p:spPr>
        <p:txBody>
          <a:bodyPr>
            <a:normAutofit/>
          </a:bodyPr>
          <a:lstStyle>
            <a:lvl1pPr marL="0" indent="0" algn="l">
              <a:buNone/>
              <a:defRPr sz="2250" spc="-40" baseline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0230" y="6412736"/>
            <a:ext cx="2097373" cy="279580"/>
          </a:xfrm>
        </p:spPr>
        <p:txBody>
          <a:bodyPr/>
          <a:lstStyle>
            <a:lvl1pPr>
              <a:defRPr sz="1600">
                <a:solidFill>
                  <a:srgbClr val="FF0000"/>
                </a:solidFill>
                <a:latin typeface="+mn-lt"/>
              </a:defRPr>
            </a:lvl1pPr>
          </a:lstStyle>
          <a:p>
            <a:fld id="{BC38AE5B-E581-4E56-A653-EB49B1FA12DC}" type="datetime4">
              <a:rPr lang="en-US" smtClean="0"/>
              <a:pPr/>
              <a:t>September 7, 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275268" y="6319880"/>
            <a:ext cx="3644300" cy="352004"/>
          </a:xfrm>
        </p:spPr>
        <p:txBody>
          <a:bodyPr/>
          <a:lstStyle>
            <a:lvl1pPr algn="r">
              <a:defRPr sz="11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AFD6F-3874-43D7-B664-445E2F2F06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08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282575" indent="-282575">
              <a:defRPr sz="2400"/>
            </a:lvl1pPr>
            <a:lvl2pPr marL="687388" indent="-230188">
              <a:defRPr sz="2000"/>
            </a:lvl2pPr>
            <a:lvl3pPr marL="1084263" indent="-227013">
              <a:defRPr sz="1800"/>
            </a:lvl3pPr>
            <a:lvl4pPr marL="1489075" indent="-234950">
              <a:defRPr sz="1600"/>
            </a:lvl4pPr>
            <a:lvl5pPr marL="1828800" indent="-169863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anchor="b"/>
          <a:lstStyle/>
          <a:p>
            <a:fld id="{83A06F97-4A55-4A9B-8734-1793D43E961D}" type="datetime4">
              <a:rPr lang="en-US" smtClean="0"/>
              <a:t>September 7,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anchor="b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anchor="b"/>
          <a:lstStyle/>
          <a:p>
            <a:fld id="{431AFD6F-3874-43D7-B664-445E2F2F06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34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3257" y="782638"/>
            <a:ext cx="5383398" cy="498698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6591" y="782638"/>
            <a:ext cx="5559227" cy="498698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3599E-11F4-423F-AD39-2AE7C25A9581}" type="datetime4">
              <a:rPr lang="en-US" smtClean="0"/>
              <a:t>September 7,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AFD6F-3874-43D7-B664-445E2F2F06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07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3257" y="782638"/>
            <a:ext cx="5383398" cy="498698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3599E-11F4-423F-AD39-2AE7C25A9581}" type="datetime4">
              <a:rPr lang="en-US" smtClean="0"/>
              <a:t>September 7,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AFD6F-3874-43D7-B664-445E2F2F06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674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6591" y="782638"/>
            <a:ext cx="5559227" cy="498698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3599E-11F4-423F-AD39-2AE7C25A9581}" type="datetime4">
              <a:rPr lang="en-US" smtClean="0"/>
              <a:t>September 7,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AFD6F-3874-43D7-B664-445E2F2F06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245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3257" y="782638"/>
            <a:ext cx="5383398" cy="498698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6591" y="3505200"/>
            <a:ext cx="5559227" cy="264636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3599E-11F4-423F-AD39-2AE7C25A9581}" type="datetime4">
              <a:rPr lang="en-US" smtClean="0"/>
              <a:t>September 7,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AFD6F-3874-43D7-B664-445E2F2F06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6206591" y="782638"/>
            <a:ext cx="5559227" cy="264636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979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2138" y="782638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2138" y="1422399"/>
            <a:ext cx="5385514" cy="41530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0635" y="782638"/>
            <a:ext cx="550235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0635" y="1422399"/>
            <a:ext cx="5502356" cy="41530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60D30-69A3-4305-A547-F7F6962890AE}" type="datetime4">
              <a:rPr lang="en-US" smtClean="0"/>
              <a:t>September 7, 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AFD6F-3874-43D7-B664-445E2F2F06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74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B58E8-A147-4CC3-8F52-D7E3069A71D2}" type="datetime4">
              <a:rPr lang="en-US" smtClean="0"/>
              <a:t>September 7, 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AFD6F-3874-43D7-B664-445E2F2F06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85522" y="0"/>
            <a:ext cx="11280297" cy="6069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310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52BDA-F058-4D99-B7B7-F08D9C0F579B}" type="datetime4">
              <a:rPr lang="en-US" smtClean="0"/>
              <a:t>September 7,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AFD6F-3874-43D7-B664-445E2F2F06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45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5502"/>
            <a:ext cx="12188952" cy="29249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12188825" cy="630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5522" y="0"/>
            <a:ext cx="11280297" cy="6069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3257" y="782638"/>
            <a:ext cx="10969943" cy="4808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2138" y="6570733"/>
            <a:ext cx="2097373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fld id="{C8020209-80BD-456C-B0D9-63B965A89E30}" type="datetime4">
              <a:rPr lang="en-US" smtClean="0"/>
              <a:pPr/>
              <a:t>September 7, 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570733"/>
            <a:ext cx="3859795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" y="6570733"/>
            <a:ext cx="592138" cy="279580"/>
          </a:xfrm>
          <a:prstGeom prst="rect">
            <a:avLst/>
          </a:prstGeom>
        </p:spPr>
        <p:txBody>
          <a:bodyPr vert="horz" lIns="91440" tIns="0" rIns="45720" bIns="45720" rtlCol="0" anchor="b"/>
          <a:lstStyle>
            <a:lvl1pPr algn="l">
              <a:defRPr sz="1250">
                <a:solidFill>
                  <a:schemeClr val="bg1"/>
                </a:solidFill>
              </a:defRPr>
            </a:lvl1pPr>
          </a:lstStyle>
          <a:p>
            <a:fld id="{431AFD6F-3874-43D7-B664-445E2F2F06B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027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6" r:id="rId4"/>
    <p:sldLayoutId id="2147483657" r:id="rId5"/>
    <p:sldLayoutId id="2147483658" r:id="rId6"/>
    <p:sldLayoutId id="2147483653" r:id="rId7"/>
    <p:sldLayoutId id="2147483654" r:id="rId8"/>
    <p:sldLayoutId id="2147483655" r:id="rId9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82575" indent="-282575" algn="l" defTabSz="914400" rtl="0" eaLnBrk="1" latinLnBrk="0" hangingPunct="1">
        <a:spcBef>
          <a:spcPct val="20000"/>
        </a:spcBef>
        <a:buClr>
          <a:schemeClr val="accent1"/>
        </a:buClr>
        <a:buSzPct val="10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7388" indent="-230188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98574" y="847954"/>
            <a:ext cx="6533129" cy="1470025"/>
          </a:xfrm>
        </p:spPr>
        <p:txBody>
          <a:bodyPr/>
          <a:lstStyle/>
          <a:p>
            <a:r>
              <a:rPr lang="en-US" dirty="0"/>
              <a:t>Blockchain Balloting</a:t>
            </a:r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598574" y="2317979"/>
            <a:ext cx="4855458" cy="1657519"/>
          </a:xfrm>
        </p:spPr>
        <p:txBody>
          <a:bodyPr/>
          <a:lstStyle/>
          <a:p>
            <a:r>
              <a:rPr lang="en-US" dirty="0"/>
              <a:t>Jarrett Alexander</a:t>
            </a:r>
          </a:p>
          <a:p>
            <a:r>
              <a:rPr lang="en-US" dirty="0"/>
              <a:t>Luke Seidl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8AE5B-E581-4E56-A653-EB49B1FA12DC}" type="datetime4">
              <a:rPr lang="en-US" smtClean="0"/>
              <a:pPr/>
              <a:t>September 7, 2019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292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E9A1ABA-53D1-48EE-A7AD-52C13763EF11}"/>
              </a:ext>
            </a:extLst>
          </p:cNvPr>
          <p:cNvSpPr/>
          <p:nvPr/>
        </p:nvSpPr>
        <p:spPr>
          <a:xfrm>
            <a:off x="0" y="606903"/>
            <a:ext cx="12188825" cy="59638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528BD-1B8C-42D0-9ECA-D75ABD653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Blockchain?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58C267-132C-4C2E-AFF4-977D0A784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AFD6F-3874-43D7-B664-445E2F2F06B2}" type="slidenum">
              <a:rPr lang="en-US" smtClean="0"/>
              <a:t>2</a:t>
            </a:fld>
            <a:endParaRPr lang="en-US"/>
          </a:p>
        </p:txBody>
      </p:sp>
      <p:pic>
        <p:nvPicPr>
          <p:cNvPr id="1028" name="Picture 4" descr="https://www.blockchains-expert.com/wp-content/uploads/2018/11/hyperledger_logo_1920x584.png">
            <a:extLst>
              <a:ext uri="{FF2B5EF4-FFF2-40B4-BE49-F238E27FC236}">
                <a16:creationId xmlns:a16="http://schemas.microsoft.com/office/drawing/2014/main" id="{EBE3E7E4-E72E-4769-8064-433342EADD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067" y="1116727"/>
            <a:ext cx="4353653" cy="132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ibm logo no background">
            <a:extLst>
              <a:ext uri="{FF2B5EF4-FFF2-40B4-BE49-F238E27FC236}">
                <a16:creationId xmlns:a16="http://schemas.microsoft.com/office/drawing/2014/main" id="{1CD29BE9-A06A-4F2B-8981-846F40686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939" y="5059508"/>
            <a:ext cx="2383585" cy="103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Ripple icon no logo">
            <a:extLst>
              <a:ext uri="{FF2B5EF4-FFF2-40B4-BE49-F238E27FC236}">
                <a16:creationId xmlns:a16="http://schemas.microsoft.com/office/drawing/2014/main" id="{2F9F5BDB-66A3-4D05-B7AD-3F033AAEE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083" y="3429000"/>
            <a:ext cx="2851490" cy="76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IOTA logo no background">
            <a:extLst>
              <a:ext uri="{FF2B5EF4-FFF2-40B4-BE49-F238E27FC236}">
                <a16:creationId xmlns:a16="http://schemas.microsoft.com/office/drawing/2014/main" id="{F15C042D-60E4-4479-BA27-5CC1B7B0B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070" y="1406700"/>
            <a:ext cx="2064774" cy="69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quorum logo no background">
            <a:extLst>
              <a:ext uri="{FF2B5EF4-FFF2-40B4-BE49-F238E27FC236}">
                <a16:creationId xmlns:a16="http://schemas.microsoft.com/office/drawing/2014/main" id="{642E07AF-946D-43DC-9DD4-A3D5EA491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22" y="4936086"/>
            <a:ext cx="3679747" cy="103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ethereum logo no background">
            <a:extLst>
              <a:ext uri="{FF2B5EF4-FFF2-40B4-BE49-F238E27FC236}">
                <a16:creationId xmlns:a16="http://schemas.microsoft.com/office/drawing/2014/main" id="{FA15569A-AB3D-4BF4-B6F6-5A76A862F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739" y="2991111"/>
            <a:ext cx="4419563" cy="1107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Image result for aws logo no background">
            <a:extLst>
              <a:ext uri="{FF2B5EF4-FFF2-40B4-BE49-F238E27FC236}">
                <a16:creationId xmlns:a16="http://schemas.microsoft.com/office/drawing/2014/main" id="{55002021-3420-4677-B627-D0A5CB2BD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24" y="975475"/>
            <a:ext cx="1844307" cy="131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Image result for corda logo no background">
            <a:extLst>
              <a:ext uri="{FF2B5EF4-FFF2-40B4-BE49-F238E27FC236}">
                <a16:creationId xmlns:a16="http://schemas.microsoft.com/office/drawing/2014/main" id="{4C81A3F3-DEB1-4853-967C-1D9D51B1F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911" y="4131850"/>
            <a:ext cx="3333135" cy="136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50CDA8E-B921-43E8-B7BD-9DE848D3EDE6}"/>
              </a:ext>
            </a:extLst>
          </p:cNvPr>
          <p:cNvSpPr/>
          <p:nvPr/>
        </p:nvSpPr>
        <p:spPr>
          <a:xfrm>
            <a:off x="376298" y="975475"/>
            <a:ext cx="2266418" cy="893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D092FA-6435-4C57-BEE6-59F6FF061F74}"/>
              </a:ext>
            </a:extLst>
          </p:cNvPr>
          <p:cNvSpPr txBox="1"/>
          <p:nvPr/>
        </p:nvSpPr>
        <p:spPr>
          <a:xfrm>
            <a:off x="529787" y="751989"/>
            <a:ext cx="195438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aws</a:t>
            </a:r>
          </a:p>
        </p:txBody>
      </p:sp>
    </p:spTree>
    <p:extLst>
      <p:ext uri="{BB962C8B-B14F-4D97-AF65-F5344CB8AC3E}">
        <p14:creationId xmlns:p14="http://schemas.microsoft.com/office/powerpoint/2010/main" val="1812258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DDA8599F-80A5-4BC4-8D26-16D435A60FD4}"/>
              </a:ext>
            </a:extLst>
          </p:cNvPr>
          <p:cNvSpPr/>
          <p:nvPr/>
        </p:nvSpPr>
        <p:spPr>
          <a:xfrm>
            <a:off x="0" y="606903"/>
            <a:ext cx="12188825" cy="59638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problem are we trying to solve?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06F97-4A55-4A9B-8734-1793D43E961D}" type="datetime4">
              <a:rPr lang="en-US" smtClean="0"/>
              <a:pPr/>
              <a:t>September 7, 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AFD6F-3874-43D7-B664-445E2F2F06B2}" type="slidenum">
              <a:rPr lang="en-US" smtClean="0"/>
              <a:pPr/>
              <a:t>3</a:t>
            </a:fld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04A055-EDA6-4E48-9CA5-CEB59550085B}"/>
              </a:ext>
            </a:extLst>
          </p:cNvPr>
          <p:cNvCxnSpPr/>
          <p:nvPr/>
        </p:nvCxnSpPr>
        <p:spPr>
          <a:xfrm>
            <a:off x="3793538" y="4688202"/>
            <a:ext cx="1654628" cy="0"/>
          </a:xfrm>
          <a:prstGeom prst="straightConnector1">
            <a:avLst/>
          </a:prstGeom>
          <a:ln w="6032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52AB32B-C72B-4A3F-9FB5-7A64CA8C0B1B}"/>
              </a:ext>
            </a:extLst>
          </p:cNvPr>
          <p:cNvCxnSpPr/>
          <p:nvPr/>
        </p:nvCxnSpPr>
        <p:spPr>
          <a:xfrm>
            <a:off x="6651816" y="4686044"/>
            <a:ext cx="1654628" cy="0"/>
          </a:xfrm>
          <a:prstGeom prst="straightConnector1">
            <a:avLst/>
          </a:prstGeom>
          <a:ln w="6032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5E45ED9-0E15-43DD-AFF7-6C5548F8B710}"/>
              </a:ext>
            </a:extLst>
          </p:cNvPr>
          <p:cNvSpPr txBox="1"/>
          <p:nvPr/>
        </p:nvSpPr>
        <p:spPr>
          <a:xfrm>
            <a:off x="2148236" y="1415586"/>
            <a:ext cx="1254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Company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D99B8E-B5F0-465C-9DF6-EC17A05E07A8}"/>
              </a:ext>
            </a:extLst>
          </p:cNvPr>
          <p:cNvSpPr txBox="1"/>
          <p:nvPr/>
        </p:nvSpPr>
        <p:spPr>
          <a:xfrm>
            <a:off x="8738396" y="1431513"/>
            <a:ext cx="12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Company 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9373CE-3F47-4798-9E5E-E5D37B131AA9}"/>
              </a:ext>
            </a:extLst>
          </p:cNvPr>
          <p:cNvSpPr/>
          <p:nvPr/>
        </p:nvSpPr>
        <p:spPr>
          <a:xfrm>
            <a:off x="1386305" y="5725559"/>
            <a:ext cx="6092825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00B0F0"/>
                </a:solidFill>
              </a:rPr>
              <a:t>https://www.flaticon.com/authors/srip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1BDD19E-3778-46ED-89D6-4D5E13D20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248" y="3387984"/>
            <a:ext cx="2016547" cy="20165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CDFAB50-C081-42F4-915C-F6DF72273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305" y="3434737"/>
            <a:ext cx="2016547" cy="201654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490E96A-9762-40BD-8EB1-78EAE8C4BF10}"/>
              </a:ext>
            </a:extLst>
          </p:cNvPr>
          <p:cNvSpPr/>
          <p:nvPr/>
        </p:nvSpPr>
        <p:spPr>
          <a:xfrm>
            <a:off x="1386305" y="5929403"/>
            <a:ext cx="6092825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00B0F0"/>
                </a:solidFill>
              </a:rPr>
              <a:t>https://www.flaticon.com/authors/eucalyp</a:t>
            </a:r>
          </a:p>
        </p:txBody>
      </p:sp>
      <p:pic>
        <p:nvPicPr>
          <p:cNvPr id="25" name="Content Placeholder 24" descr="A close up of a sign&#10;&#10;Description automatically generated">
            <a:extLst>
              <a:ext uri="{FF2B5EF4-FFF2-40B4-BE49-F238E27FC236}">
                <a16:creationId xmlns:a16="http://schemas.microsoft.com/office/drawing/2014/main" id="{C5F8FF4E-95B6-4B17-9C29-015CDA41B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348" y="1710249"/>
            <a:ext cx="1638346" cy="1638346"/>
          </a:xfrm>
        </p:spPr>
      </p:pic>
      <p:pic>
        <p:nvPicPr>
          <p:cNvPr id="26" name="Content Placeholder 24" descr="A close up of a sign&#10;&#10;Description automatically generated">
            <a:extLst>
              <a:ext uri="{FF2B5EF4-FFF2-40B4-BE49-F238E27FC236}">
                <a16:creationId xmlns:a16="http://schemas.microsoft.com/office/drawing/2014/main" id="{20316336-EE77-4CEA-8EB2-9EB7E23D4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405" y="1749638"/>
            <a:ext cx="1638346" cy="163834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F22E90D-84C8-49F2-99EE-F323F28354B4}"/>
              </a:ext>
            </a:extLst>
          </p:cNvPr>
          <p:cNvSpPr/>
          <p:nvPr/>
        </p:nvSpPr>
        <p:spPr>
          <a:xfrm>
            <a:off x="1386305" y="6129676"/>
            <a:ext cx="6092825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00B0F0"/>
                </a:solidFill>
              </a:rPr>
              <a:t>https://www.flaticon.com/authors/xnimrodx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9D3B079-999F-4B88-9792-42EBBADCB5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909" y="4095518"/>
            <a:ext cx="1181051" cy="118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073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FB03D58-B50B-46E0-90D3-80A2F96C74A1}"/>
              </a:ext>
            </a:extLst>
          </p:cNvPr>
          <p:cNvSpPr/>
          <p:nvPr/>
        </p:nvSpPr>
        <p:spPr>
          <a:xfrm>
            <a:off x="0" y="606903"/>
            <a:ext cx="12188825" cy="59638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B5232A-027C-4F22-B614-E64E67887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you be building?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9FB2A-F4D8-4122-9578-20AD8B524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Blockchain application that allows creating and responding to ballots</a:t>
            </a:r>
          </a:p>
          <a:p>
            <a:r>
              <a:rPr lang="en-US" dirty="0">
                <a:solidFill>
                  <a:schemeClr val="bg1"/>
                </a:solidFill>
              </a:rPr>
              <a:t>Web frontend to interact with your blockchain app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66E0F-7521-4FE5-836A-93CA7C4EA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06F97-4A55-4A9B-8734-1793D43E961D}" type="datetime4">
              <a:rPr lang="en-US" smtClean="0"/>
              <a:t>September 7, 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29B81A-91B1-484E-A2A3-79F609CDA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AFD6F-3874-43D7-B664-445E2F2F06B2}" type="slidenum">
              <a:rPr lang="en-US" smtClean="0"/>
              <a:t>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733AE55-D57C-4FC1-A6CC-6559DD5461D9}"/>
              </a:ext>
            </a:extLst>
          </p:cNvPr>
          <p:cNvSpPr/>
          <p:nvPr/>
        </p:nvSpPr>
        <p:spPr>
          <a:xfrm>
            <a:off x="1317911" y="2524156"/>
            <a:ext cx="2743200" cy="12698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Ballot 1001</a:t>
            </a:r>
          </a:p>
          <a:p>
            <a:pPr algn="ctr"/>
            <a:r>
              <a:rPr lang="en-US" dirty="0"/>
              <a:t>Operator: Company A</a:t>
            </a:r>
          </a:p>
          <a:p>
            <a:pPr algn="ctr"/>
            <a:r>
              <a:rPr lang="en-US" dirty="0"/>
              <a:t>Non-Op: Company B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753AB30-82EE-4B95-9226-46DD09B21EED}"/>
              </a:ext>
            </a:extLst>
          </p:cNvPr>
          <p:cNvSpPr/>
          <p:nvPr/>
        </p:nvSpPr>
        <p:spPr>
          <a:xfrm>
            <a:off x="1317911" y="4321493"/>
            <a:ext cx="2743200" cy="12698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 to 1001</a:t>
            </a:r>
          </a:p>
          <a:p>
            <a:pPr algn="ctr"/>
            <a:r>
              <a:rPr lang="en-US" dirty="0"/>
              <a:t>Responder: Company B</a:t>
            </a:r>
          </a:p>
          <a:p>
            <a:pPr algn="ctr"/>
            <a:r>
              <a:rPr lang="en-US" dirty="0"/>
              <a:t>Response: Yes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86E9A4-4E13-436E-87BB-1D36E29E4EBB}"/>
              </a:ext>
            </a:extLst>
          </p:cNvPr>
          <p:cNvCxnSpPr>
            <a:endCxn id="6" idx="0"/>
          </p:cNvCxnSpPr>
          <p:nvPr/>
        </p:nvCxnSpPr>
        <p:spPr>
          <a:xfrm>
            <a:off x="2689511" y="2069906"/>
            <a:ext cx="0" cy="454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523D94C-CF77-4756-A6A1-FC0B5B4A69A9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689511" y="3793992"/>
            <a:ext cx="0" cy="527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0711860B-9E40-4C7C-B588-784C196DC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768" y="1824050"/>
            <a:ext cx="4778464" cy="394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64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F3785B1-656B-4FF8-A84C-04F2D16B0C24}"/>
              </a:ext>
            </a:extLst>
          </p:cNvPr>
          <p:cNvSpPr/>
          <p:nvPr/>
        </p:nvSpPr>
        <p:spPr>
          <a:xfrm>
            <a:off x="0" y="606903"/>
            <a:ext cx="12188825" cy="59638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E4D50-76D0-4614-BEEE-3A67DE14D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skills will you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D5A05-0C23-4A7C-A071-BCB1B0A05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Blockchain application development</a:t>
            </a:r>
          </a:p>
          <a:p>
            <a:r>
              <a:rPr lang="en-US" dirty="0">
                <a:solidFill>
                  <a:schemeClr val="bg1"/>
                </a:solidFill>
              </a:rPr>
              <a:t>Java/Kotlin</a:t>
            </a:r>
          </a:p>
          <a:p>
            <a:r>
              <a:rPr lang="en-US" dirty="0">
                <a:solidFill>
                  <a:schemeClr val="bg1"/>
                </a:solidFill>
              </a:rPr>
              <a:t>HTML/</a:t>
            </a:r>
            <a:r>
              <a:rPr lang="en-US" dirty="0" err="1">
                <a:solidFill>
                  <a:schemeClr val="bg1"/>
                </a:solidFill>
              </a:rPr>
              <a:t>Javascript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Communication skills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E8248-7AB1-4778-89C5-C3A70D0E8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06F97-4A55-4A9B-8734-1793D43E961D}" type="datetime4">
              <a:rPr lang="en-US" smtClean="0"/>
              <a:t>September 7, 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CD41F-681E-47AB-B67D-A972FB729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AFD6F-3874-43D7-B664-445E2F2F06B2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 descr="A cat sitting in front of a computer&#10;&#10;Description automatically generated">
            <a:extLst>
              <a:ext uri="{FF2B5EF4-FFF2-40B4-BE49-F238E27FC236}">
                <a16:creationId xmlns:a16="http://schemas.microsoft.com/office/drawing/2014/main" id="{2553C83A-00B5-49E3-A203-5FDC3156B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329" y="2548890"/>
            <a:ext cx="2857500" cy="2857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7A69257-1DC3-4D31-A51D-1D6C7119C06F}"/>
              </a:ext>
            </a:extLst>
          </p:cNvPr>
          <p:cNvSpPr/>
          <p:nvPr/>
        </p:nvSpPr>
        <p:spPr>
          <a:xfrm>
            <a:off x="6749242" y="5329719"/>
            <a:ext cx="3857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https://media.giphy.com/media/o0vwzuFwCGAFO/source.gif</a:t>
            </a:r>
          </a:p>
        </p:txBody>
      </p:sp>
    </p:spTree>
    <p:extLst>
      <p:ext uri="{BB962C8B-B14F-4D97-AF65-F5344CB8AC3E}">
        <p14:creationId xmlns:p14="http://schemas.microsoft.com/office/powerpoint/2010/main" val="142617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5E0CB0F-B033-45E0-ACA2-8DB471769654}"/>
              </a:ext>
            </a:extLst>
          </p:cNvPr>
          <p:cNvSpPr/>
          <p:nvPr/>
        </p:nvSpPr>
        <p:spPr>
          <a:xfrm>
            <a:off x="0" y="606903"/>
            <a:ext cx="12188825" cy="59638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857171-4826-4DA3-9BC8-E199C58CE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7" name="Content Placeholder 6" descr="Question mark">
            <a:extLst>
              <a:ext uri="{FF2B5EF4-FFF2-40B4-BE49-F238E27FC236}">
                <a16:creationId xmlns:a16="http://schemas.microsoft.com/office/drawing/2014/main" id="{885BBF91-96AC-4CE9-9A00-67D6E71A3E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0598" y="1706014"/>
            <a:ext cx="3445971" cy="344597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44907-33CB-44B7-A940-4E3A3CEF5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06F97-4A55-4A9B-8734-1793D43E961D}" type="datetime4">
              <a:rPr lang="en-US" smtClean="0"/>
              <a:t>September 7, 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AD5B05-708D-40E8-AC82-257C90B72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AFD6F-3874-43D7-B664-445E2F2F06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07536"/>
      </p:ext>
    </p:extLst>
  </p:cSld>
  <p:clrMapOvr>
    <a:masterClrMapping/>
  </p:clrMapOvr>
</p:sld>
</file>

<file path=ppt/theme/theme1.xml><?xml version="1.0" encoding="utf-8"?>
<a:theme xmlns:a="http://schemas.openxmlformats.org/drawingml/2006/main" name="New Branding PowerPoint template - wide - 11-11">
  <a:themeElements>
    <a:clrScheme name="New Brand 11-11">
      <a:dk1>
        <a:sysClr val="windowText" lastClr="000000"/>
      </a:dk1>
      <a:lt1>
        <a:sysClr val="window" lastClr="FFFFFF"/>
      </a:lt1>
      <a:dk2>
        <a:srgbClr val="353E41"/>
      </a:dk2>
      <a:lt2>
        <a:srgbClr val="E3E7E9"/>
      </a:lt2>
      <a:accent1>
        <a:srgbClr val="5C6C72"/>
      </a:accent1>
      <a:accent2>
        <a:srgbClr val="C72825"/>
      </a:accent2>
      <a:accent3>
        <a:srgbClr val="F57F29"/>
      </a:accent3>
      <a:accent4>
        <a:srgbClr val="FFC709"/>
      </a:accent4>
      <a:accent5>
        <a:srgbClr val="007DC1"/>
      </a:accent5>
      <a:accent6>
        <a:srgbClr val="63A945"/>
      </a:accent6>
      <a:hlink>
        <a:srgbClr val="0070C0"/>
      </a:hlink>
      <a:folHlink>
        <a:srgbClr val="73237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934087EC529F34597B764B2D0C7B30E" ma:contentTypeVersion="16" ma:contentTypeDescription="Create a new document." ma:contentTypeScope="" ma:versionID="f815971daea8d34ccec0b96623ce624a">
  <xsd:schema xmlns:xsd="http://www.w3.org/2001/XMLSchema" xmlns:xs="http://www.w3.org/2001/XMLSchema" xmlns:p="http://schemas.microsoft.com/office/2006/metadata/properties" xmlns:ns1="http://schemas.microsoft.com/sharepoint/v3" xmlns:ns3="04b734a2-6778-43f0-ba39-efb9c9f7dc83" xmlns:ns4="3008cbc9-a5c8-4c38-9eca-4f36bdb23671" targetNamespace="http://schemas.microsoft.com/office/2006/metadata/properties" ma:root="true" ma:fieldsID="9f6c9bc267985344f3f456f30adf6c2c" ns1:_="" ns3:_="" ns4:_="">
    <xsd:import namespace="http://schemas.microsoft.com/sharepoint/v3"/>
    <xsd:import namespace="04b734a2-6778-43f0-ba39-efb9c9f7dc83"/>
    <xsd:import namespace="3008cbc9-a5c8-4c38-9eca-4f36bdb23671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1:_ip_UnifiedCompliancePolicyProperties" minOccurs="0"/>
                <xsd:element ref="ns1:_ip_UnifiedCompliancePolicyUIAction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b734a2-6778-43f0-ba39-efb9c9f7dc8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  <xsd:element name="LastSharedByUser" ma:index="13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4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08cbc9-a5c8-4c38-9eca-4f36bdb236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5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6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7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8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9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5C661C46-2F80-4BA8-B304-C44B8F9668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4b734a2-6778-43f0-ba39-efb9c9f7dc83"/>
    <ds:schemaRef ds:uri="3008cbc9-a5c8-4c38-9eca-4f36bdb236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679BFBD-3CEA-4756-8C36-3BCF42D4CE4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A328BCB-FFFE-4F06-BC14-8D023628E0B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Land template - wide</Template>
  <TotalTime>153</TotalTime>
  <Words>142</Words>
  <Application>Microsoft Office PowerPoint</Application>
  <PresentationFormat>Custom</PresentationFormat>
  <Paragraphs>37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New Branding PowerPoint template - wide - 11-11</vt:lpstr>
      <vt:lpstr>Blockchain Balloting</vt:lpstr>
      <vt:lpstr>Why Blockchain?</vt:lpstr>
      <vt:lpstr>What problem are we trying to solve?</vt:lpstr>
      <vt:lpstr>What will you be building?</vt:lpstr>
      <vt:lpstr>What skills will you use?</vt:lpstr>
      <vt:lpstr>Questions?</vt:lpstr>
    </vt:vector>
  </TitlesOfParts>
  <Company>ConocoPhillips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 Balloting</dc:title>
  <dc:creator>Alexander, Jarrett A</dc:creator>
  <cp:lastModifiedBy>Alexander, Jarrett A</cp:lastModifiedBy>
  <cp:revision>3</cp:revision>
  <dcterms:created xsi:type="dcterms:W3CDTF">2019-08-16T15:35:34Z</dcterms:created>
  <dcterms:modified xsi:type="dcterms:W3CDTF">2019-09-07T13:55:39Z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0x010100F934087EC529F34597B764B2D0C7B30E</vt:lpwstr>
  </property>
</Properties>
</file>